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57" r:id="rId3"/>
    <p:sldId id="258" r:id="rId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4B0F7-4617-4488-B615-B5FCC075F2C7}" type="datetimeFigureOut">
              <a:rPr lang="th-TH" smtClean="0"/>
              <a:t>24/02/63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92A1F-B242-4207-AF54-F0902CD15B1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8675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92A1F-B242-4207-AF54-F0902CD15B10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812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A25C0-5EF9-4C3F-9AD8-367A6518A650}" type="datetimeFigureOut">
              <a:rPr lang="th-TH" smtClean="0"/>
              <a:t>24/02/63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88FA-0D40-4674-9D56-4633781783B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81281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A25C0-5EF9-4C3F-9AD8-367A6518A650}" type="datetimeFigureOut">
              <a:rPr lang="th-TH" smtClean="0"/>
              <a:t>24/02/63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88FA-0D40-4674-9D56-4633781783B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582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A25C0-5EF9-4C3F-9AD8-367A6518A650}" type="datetimeFigureOut">
              <a:rPr lang="th-TH" smtClean="0"/>
              <a:t>24/02/63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88FA-0D40-4674-9D56-4633781783B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269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A25C0-5EF9-4C3F-9AD8-367A6518A650}" type="datetimeFigureOut">
              <a:rPr lang="th-TH" smtClean="0"/>
              <a:t>24/02/63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88FA-0D40-4674-9D56-4633781783B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0743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A25C0-5EF9-4C3F-9AD8-367A6518A650}" type="datetimeFigureOut">
              <a:rPr lang="th-TH" smtClean="0"/>
              <a:t>24/02/63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88FA-0D40-4674-9D56-4633781783B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1599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A25C0-5EF9-4C3F-9AD8-367A6518A650}" type="datetimeFigureOut">
              <a:rPr lang="th-TH" smtClean="0"/>
              <a:t>24/02/63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88FA-0D40-4674-9D56-4633781783B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97074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A25C0-5EF9-4C3F-9AD8-367A6518A650}" type="datetimeFigureOut">
              <a:rPr lang="th-TH" smtClean="0"/>
              <a:t>24/02/63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88FA-0D40-4674-9D56-4633781783B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508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A25C0-5EF9-4C3F-9AD8-367A6518A650}" type="datetimeFigureOut">
              <a:rPr lang="th-TH" smtClean="0"/>
              <a:t>24/02/63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88FA-0D40-4674-9D56-4633781783B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1191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A25C0-5EF9-4C3F-9AD8-367A6518A650}" type="datetimeFigureOut">
              <a:rPr lang="th-TH" smtClean="0"/>
              <a:t>24/02/63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88FA-0D40-4674-9D56-4633781783B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1578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A25C0-5EF9-4C3F-9AD8-367A6518A650}" type="datetimeFigureOut">
              <a:rPr lang="th-TH" smtClean="0"/>
              <a:t>24/02/63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88FA-0D40-4674-9D56-4633781783B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7313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A25C0-5EF9-4C3F-9AD8-367A6518A650}" type="datetimeFigureOut">
              <a:rPr lang="th-TH" smtClean="0"/>
              <a:t>24/02/63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088FA-0D40-4674-9D56-4633781783B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637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A25C0-5EF9-4C3F-9AD8-367A6518A650}" type="datetimeFigureOut">
              <a:rPr lang="th-TH" smtClean="0"/>
              <a:t>24/02/63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088FA-0D40-4674-9D56-4633781783B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3835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0DD321ED-A7E4-4CA1-BF3A-FE03C6F0336F}"/>
              </a:ext>
            </a:extLst>
          </p:cNvPr>
          <p:cNvSpPr txBox="1"/>
          <p:nvPr/>
        </p:nvSpPr>
        <p:spPr>
          <a:xfrm>
            <a:off x="1043608" y="2397948"/>
            <a:ext cx="68407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rgbClr val="FF0000"/>
                </a:solidFill>
              </a:rPr>
              <a:t>ตัวอย่าง</a:t>
            </a:r>
          </a:p>
          <a:p>
            <a:pPr algn="ctr"/>
            <a:r>
              <a:rPr lang="th-TH" dirty="0"/>
              <a:t>ประกาศนียบัตร การอบรมหลักสูตร ชุดปฏิบัติการจิตอาสาภัยพิบัติประจำองค์กรปกครองส่วนท้องถิ่น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35262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OI-Sarabun\Desktop\กรอบ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02" b="14045"/>
          <a:stretch/>
        </p:blipFill>
        <p:spPr bwMode="auto">
          <a:xfrm>
            <a:off x="-76736" y="-110430"/>
            <a:ext cx="9315401" cy="7067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04842" y="3134157"/>
            <a:ext cx="91440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ได้ผ่านการอบรมหลักสูตร ชุดปฏิบัติการจิตอาสาภัยพิบัติประจำองค์กรปกครองส่วนท้องถิ่น</a:t>
            </a:r>
          </a:p>
          <a:p>
            <a:pPr algn="ctr"/>
            <a:r>
              <a:rPr lang="th-TH" sz="2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ชื่อองค์กรปกครองส่วนท้องถิ่น..............................................</a:t>
            </a:r>
            <a:endParaRPr lang="en-US" sz="24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3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ขอให้นำความรู้ และประสบการณ์ที่ได้รับจากการฝึกอบรมไปเป็นหลักปฏิบัติ </a:t>
            </a:r>
            <a:endParaRPr lang="en-US" sz="23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3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เพื่อความสุข และความมั่นคงปลอดภัยของประชาชนสืบไป </a:t>
            </a:r>
            <a:endParaRPr lang="en-US" sz="23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3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ให้ไว้ ณ วันที่ .......... เดือน ......................... พุทธศักราช……………………</a:t>
            </a:r>
            <a:endParaRPr lang="en-US" sz="23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endParaRPr lang="th-TH" sz="23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endParaRPr lang="en-US" sz="8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(นายศิริ</a:t>
            </a:r>
            <a:r>
              <a:rPr lang="th-TH" sz="2400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พัฒ</a:t>
            </a: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  </a:t>
            </a:r>
            <a:r>
              <a:rPr lang="th-TH" sz="2400" dirty="0" err="1">
                <a:latin typeface="TH SarabunIT๙" panose="020B0500040200020003" pitchFamily="34" charset="-34"/>
                <a:cs typeface="TH SarabunIT๙" panose="020B0500040200020003" pitchFamily="34" charset="-34"/>
              </a:rPr>
              <a:t>พัฒ</a:t>
            </a:r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กุล)</a:t>
            </a:r>
            <a:endParaRPr lang="en-US" sz="24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ผู้ว่าราชการจังหวัดนครศรีธรรมราช</a:t>
            </a:r>
            <a:endParaRPr lang="en-US" sz="24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400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ผู้อำนวยการศูนย์อำนวยการจิตอาสาพระราชทาน จังหวัดนครศรีธรรมราช</a:t>
            </a:r>
            <a:endParaRPr lang="en-US" sz="24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endParaRPr lang="en-US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1527960"/>
            <a:ext cx="6336704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ศูนย์อำนวยการจิตอาสาพระราชทาน จังหวัดนครศรีธรรมราช</a:t>
            </a:r>
            <a:endParaRPr lang="en-US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ประกาศนียบัตร</a:t>
            </a:r>
            <a:endParaRPr lang="en-US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pPr algn="ctr"/>
            <a:r>
              <a:rPr lang="th-TH" sz="23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เพื่อแสดงว่า </a:t>
            </a:r>
            <a:endParaRPr lang="en-US" sz="2300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3688" y="2761764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latin typeface="TH SarabunPSK" pitchFamily="34" charset="-34"/>
                <a:cs typeface="TH SarabunPSK" pitchFamily="34" charset="-34"/>
              </a:rPr>
              <a:t>................... ชื่อ – สกุล....................</a:t>
            </a:r>
            <a:endParaRPr lang="en-US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BD6A814A-C5DD-44B6-89FB-BDE7C82677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76269"/>
            <a:ext cx="1584176" cy="142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41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1BC2F3E9-CCE3-4B85-A1D9-5A8F722E3F19}"/>
              </a:ext>
            </a:extLst>
          </p:cNvPr>
          <p:cNvSpPr txBox="1"/>
          <p:nvPr/>
        </p:nvSpPr>
        <p:spPr>
          <a:xfrm>
            <a:off x="467544" y="476672"/>
            <a:ext cx="7920880" cy="200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rgbClr val="FF0000"/>
                </a:solidFill>
              </a:rPr>
              <a:t>ตัวอย่าง</a:t>
            </a:r>
          </a:p>
          <a:p>
            <a:pPr algn="ctr">
              <a:lnSpc>
                <a:spcPct val="150000"/>
              </a:lnSpc>
            </a:pPr>
            <a:r>
              <a:rPr lang="th-TH" dirty="0"/>
              <a:t>ป้ายข้อความสำหรับการจัดทำป้ายในการฝึกอบรมชุดปฏิบัติการจิตาสาภัยพิบัติประจำองค์กรปกครองส่วนท้องถิ่น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A06FF15-A17B-4237-9CB3-E44C3890E299}"/>
              </a:ext>
            </a:extLst>
          </p:cNvPr>
          <p:cNvSpPr txBox="1"/>
          <p:nvPr/>
        </p:nvSpPr>
        <p:spPr>
          <a:xfrm>
            <a:off x="683568" y="2852936"/>
            <a:ext cx="8136904" cy="32701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h-TH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โครงการฝึกอบรมชุดปฏิบัติการจิตอาสาภัยพิบัติประจำองค์กรปกครองส่วนท้องถิ่น</a:t>
            </a:r>
          </a:p>
          <a:p>
            <a:pPr algn="ctr">
              <a:lnSpc>
                <a:spcPct val="150000"/>
              </a:lnSpc>
            </a:pPr>
            <a:r>
              <a:rPr lang="th-TH" dirty="0"/>
              <a:t>...........ชื่อองค์กรปกครองส่วนท้องถิ่น............</a:t>
            </a:r>
          </a:p>
          <a:p>
            <a:pPr algn="ctr">
              <a:lnSpc>
                <a:spcPct val="150000"/>
              </a:lnSpc>
            </a:pPr>
            <a:r>
              <a:rPr lang="th-TH" dirty="0"/>
              <a:t>อำเภอ...........................จังหวัด..............................</a:t>
            </a:r>
          </a:p>
          <a:p>
            <a:pPr algn="ctr">
              <a:lnSpc>
                <a:spcPct val="150000"/>
              </a:lnSpc>
            </a:pPr>
            <a:r>
              <a:rPr lang="th-TH" dirty="0"/>
              <a:t>ระหว่างวันที่................เดือน.......................... พุทธศักราช.................</a:t>
            </a:r>
          </a:p>
          <a:p>
            <a:pPr algn="ctr">
              <a:lnSpc>
                <a:spcPct val="150000"/>
              </a:lnSpc>
            </a:pPr>
            <a:r>
              <a:rPr lang="th-TH" dirty="0"/>
              <a:t>ณ 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1887019843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167</Words>
  <Application>Microsoft Office PowerPoint</Application>
  <PresentationFormat>นำเสนอทางหน้าจอ (4:3)</PresentationFormat>
  <Paragraphs>24</Paragraphs>
  <Slides>3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</vt:i4>
      </vt:variant>
    </vt:vector>
  </HeadingPairs>
  <TitlesOfParts>
    <vt:vector size="8" baseType="lpstr">
      <vt:lpstr>Arial</vt:lpstr>
      <vt:lpstr>Calibri</vt:lpstr>
      <vt:lpstr>TH SarabunIT๙</vt:lpstr>
      <vt:lpstr>TH SarabunPSK</vt:lpstr>
      <vt:lpstr>ชุดรูปแบบของ Office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Lenovo-pc-62-1</dc:creator>
  <cp:lastModifiedBy>hp</cp:lastModifiedBy>
  <cp:revision>15</cp:revision>
  <dcterms:created xsi:type="dcterms:W3CDTF">2020-02-04T08:54:45Z</dcterms:created>
  <dcterms:modified xsi:type="dcterms:W3CDTF">2020-02-24T03:37:33Z</dcterms:modified>
</cp:coreProperties>
</file>