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6858000" cy="9144000" type="screen4x3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2175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5327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210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0440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006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146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970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543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820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3160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329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A75B7-7F10-4287-9CDB-EC73A6222F38}" type="datetimeFigureOut">
              <a:rPr lang="th-TH" smtClean="0"/>
              <a:pPr/>
              <a:t>31/01/63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633D8-9182-4088-8D4C-6B46859CAC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291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moi\Pictures\S__190874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1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6" t="18882" r="4929" b="2414"/>
          <a:stretch/>
        </p:blipFill>
        <p:spPr bwMode="auto">
          <a:xfrm>
            <a:off x="-9810" y="5236690"/>
            <a:ext cx="6867809" cy="4001095"/>
          </a:xfrm>
          <a:prstGeom prst="rect">
            <a:avLst/>
          </a:prstGeom>
          <a:gradFill>
            <a:gsLst>
              <a:gs pos="28000">
                <a:srgbClr val="FFDD76">
                  <a:alpha val="19000"/>
                </a:srgbClr>
              </a:gs>
              <a:gs pos="0">
                <a:srgbClr val="FFC000"/>
              </a:gs>
              <a:gs pos="100000">
                <a:schemeClr val="bg1"/>
              </a:gs>
            </a:gsLst>
            <a:lin ang="16200000" scaled="1"/>
          </a:gradFill>
        </p:spPr>
      </p:pic>
      <p:sp>
        <p:nvSpPr>
          <p:cNvPr id="7" name="สี่เหลี่ยมผืนผ้า 6"/>
          <p:cNvSpPr/>
          <p:nvPr/>
        </p:nvSpPr>
        <p:spPr>
          <a:xfrm>
            <a:off x="-9810" y="4804974"/>
            <a:ext cx="6877837" cy="4453418"/>
          </a:xfrm>
          <a:prstGeom prst="rect">
            <a:avLst/>
          </a:prstGeom>
          <a:gradFill flip="none" rotWithShape="1">
            <a:gsLst>
              <a:gs pos="24000">
                <a:srgbClr val="FFDD76">
                  <a:alpha val="56000"/>
                </a:srgbClr>
              </a:gs>
              <a:gs pos="0">
                <a:srgbClr val="FFC000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 rot="10800000">
            <a:off x="0" y="-43780"/>
            <a:ext cx="6877837" cy="4021702"/>
          </a:xfrm>
          <a:prstGeom prst="rect">
            <a:avLst/>
          </a:prstGeom>
          <a:gradFill flip="none" rotWithShape="1">
            <a:gsLst>
              <a:gs pos="10000">
                <a:srgbClr val="FFDD76">
                  <a:alpha val="56000"/>
                </a:srgbClr>
              </a:gs>
              <a:gs pos="0">
                <a:srgbClr val="FFC000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436" y="409726"/>
            <a:ext cx="6349287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th-TH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ภาพกิจกรรม</a:t>
            </a:r>
            <a:br>
              <a:rPr lang="th-TH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</a:br>
            <a:r>
              <a:rPr lang="th-TH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การฝึกอบรมชุดปฏิบัติการจิตอาสาภัยพิบัติ</a:t>
            </a:r>
          </a:p>
          <a:p>
            <a:pPr algn="ctr"/>
            <a:r>
              <a:rPr lang="th-TH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จังหวัด .........................</a:t>
            </a:r>
          </a:p>
          <a:p>
            <a:pPr algn="ctr"/>
            <a:r>
              <a:rPr lang="th-TH" sz="1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รอบการรายงาน วันที่ .......................</a:t>
            </a:r>
          </a:p>
        </p:txBody>
      </p:sp>
      <p:pic>
        <p:nvPicPr>
          <p:cNvPr id="6" name="รูปภาพ 5" descr="C:\Users\adminmoi\AppData\Local\LINE\Cache\tmp\1554274824283.jpg"/>
          <p:cNvPicPr/>
          <p:nvPr/>
        </p:nvPicPr>
        <p:blipFill>
          <a:blip r:embed="rId4" cstate="print">
            <a:clrChange>
              <a:clrFrom>
                <a:srgbClr val="FFFEEE"/>
              </a:clrFrom>
              <a:clrTo>
                <a:srgbClr val="FFFEE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colorTemperature colorTemp="8000"/>
                    </a14:imgEffect>
                    <a14:imgEffect>
                      <a14:saturation sat="2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071" y="1048128"/>
            <a:ext cx="2740016" cy="21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D14EBE54-2147-4FD0-B09F-CA00749432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2500" y1="69531" x2="52500" y2="69531"/>
                        <a14:foregroundMark x1="49219" y1="66250" x2="49219" y2="66250"/>
                        <a14:foregroundMark x1="57813" y1="56250" x2="57813" y2="56250"/>
                        <a14:foregroundMark x1="48281" y1="35781" x2="48281" y2="35781"/>
                        <a14:foregroundMark x1="57969" y1="32031" x2="57969" y2="32031"/>
                        <a14:foregroundMark x1="42500" y1="32344" x2="42500" y2="32344"/>
                        <a14:foregroundMark x1="46094" y1="60156" x2="46094" y2="60156"/>
                        <a14:foregroundMark x1="54375" y1="63594" x2="54375" y2="63594"/>
                        <a14:foregroundMark x1="49844" y1="70313" x2="49844" y2="70313"/>
                        <a14:foregroundMark x1="49375" y1="23125" x2="49375" y2="23125"/>
                        <a14:foregroundMark x1="50000" y1="21875" x2="50000" y2="21875"/>
                        <a14:foregroundMark x1="49688" y1="21406" x2="49688" y2="21406"/>
                        <a14:foregroundMark x1="50469" y1="21094" x2="50469" y2="21094"/>
                        <a14:foregroundMark x1="50625" y1="30312" x2="50625" y2="30312"/>
                        <a14:foregroundMark x1="50469" y1="26563" x2="50469" y2="26563"/>
                        <a14:backgroundMark x1="49063" y1="67344" x2="49063" y2="67344"/>
                        <a14:backgroundMark x1="47813" y1="68125" x2="47813" y2="68125"/>
                        <a14:backgroundMark x1="48125" y1="56875" x2="48125" y2="56875"/>
                        <a14:backgroundMark x1="52031" y1="57031" x2="52031" y2="57031"/>
                        <a14:backgroundMark x1="47969" y1="39375" x2="47969" y2="39375"/>
                        <a14:backgroundMark x1="45625" y1="39688" x2="45625" y2="39688"/>
                        <a14:backgroundMark x1="52188" y1="39688" x2="52188" y2="39688"/>
                        <a14:backgroundMark x1="50625" y1="35000" x2="50625" y2="35000"/>
                        <a14:backgroundMark x1="49219" y1="34844" x2="49219" y2="34844"/>
                        <a14:backgroundMark x1="51719" y1="34531" x2="51719" y2="34531"/>
                        <a14:backgroundMark x1="53438" y1="34219" x2="53438" y2="34219"/>
                        <a14:backgroundMark x1="55313" y1="34531" x2="55313" y2="34531"/>
                        <a14:backgroundMark x1="56094" y1="34844" x2="56094" y2="34844"/>
                        <a14:backgroundMark x1="45625" y1="34375" x2="45625" y2="34375"/>
                        <a14:backgroundMark x1="47656" y1="34375" x2="47656" y2="34375"/>
                        <a14:backgroundMark x1="46406" y1="34219" x2="46406" y2="34219"/>
                        <a14:backgroundMark x1="48594" y1="34375" x2="48594" y2="34375"/>
                        <a14:backgroundMark x1="43594" y1="34844" x2="43594" y2="34844"/>
                        <a14:backgroundMark x1="48438" y1="33438" x2="48438" y2="33438"/>
                        <a14:backgroundMark x1="51406" y1="33594" x2="51406" y2="33594"/>
                        <a14:backgroundMark x1="58750" y1="32188" x2="58750" y2="32188"/>
                        <a14:backgroundMark x1="41406" y1="32344" x2="41406" y2="32344"/>
                        <a14:backgroundMark x1="50313" y1="61563" x2="50313" y2="61563"/>
                        <a14:backgroundMark x1="48750" y1="62187" x2="48750" y2="62187"/>
                        <a14:backgroundMark x1="51719" y1="62187" x2="51719" y2="62187"/>
                        <a14:backgroundMark x1="54531" y1="62344" x2="54531" y2="62344"/>
                        <a14:backgroundMark x1="53594" y1="62500" x2="53594" y2="62500"/>
                        <a14:backgroundMark x1="44688" y1="62031" x2="44688" y2="62031"/>
                        <a14:backgroundMark x1="46875" y1="62344" x2="46875" y2="62344"/>
                        <a14:backgroundMark x1="45781" y1="56875" x2="45781" y2="56875"/>
                        <a14:backgroundMark x1="48125" y1="62344" x2="48125" y2="62344"/>
                        <a14:backgroundMark x1="45938" y1="62500" x2="45938" y2="62500"/>
                        <a14:backgroundMark x1="43594" y1="61875" x2="43594" y2="61875"/>
                        <a14:backgroundMark x1="41719" y1="63594" x2="41719" y2="63594"/>
                        <a14:backgroundMark x1="48438" y1="63438" x2="48438" y2="63438"/>
                        <a14:backgroundMark x1="51406" y1="63125" x2="51406" y2="63125"/>
                        <a14:backgroundMark x1="52344" y1="63750" x2="52344" y2="63750"/>
                        <a14:backgroundMark x1="50156" y1="71094" x2="50156" y2="71094"/>
                        <a14:backgroundMark x1="50156" y1="69063" x2="50156" y2="69063"/>
                        <a14:backgroundMark x1="49531" y1="69375" x2="49531" y2="69375"/>
                        <a14:backgroundMark x1="50938" y1="25781" x2="50938" y2="25781"/>
                        <a14:backgroundMark x1="50313" y1="27656" x2="50313" y2="27656"/>
                      </a14:backgroundRemoval>
                    </a14:imgEffect>
                    <a14:imgEffect>
                      <a14:sharpenSoften amount="100000"/>
                    </a14:imgEffect>
                    <a14:imgEffect>
                      <a14:brightnessContrast bright="-60000" contrast="100000"/>
                    </a14:imgEffect>
                  </a14:imgLayer>
                </a14:imgProps>
              </a:ext>
            </a:extLst>
          </a:blip>
          <a:srcRect t="19392" b="55304"/>
          <a:stretch/>
        </p:blipFill>
        <p:spPr>
          <a:xfrm>
            <a:off x="2626991" y="90001"/>
            <a:ext cx="1584176" cy="389824"/>
          </a:xfrm>
          <a:prstGeom prst="rect">
            <a:avLst/>
          </a:prstGeom>
        </p:spPr>
      </p:pic>
      <p:sp>
        <p:nvSpPr>
          <p:cNvPr id="10" name="สี่เหลี่ยมผืนผ้า 9"/>
          <p:cNvSpPr/>
          <p:nvPr/>
        </p:nvSpPr>
        <p:spPr>
          <a:xfrm>
            <a:off x="428604" y="3643306"/>
            <a:ext cx="2786082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429000" y="3643306"/>
            <a:ext cx="2786082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428604" y="5500694"/>
            <a:ext cx="2786082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3429000" y="5500694"/>
            <a:ext cx="2786082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857364" y="7286644"/>
            <a:ext cx="2786082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TextBox 14"/>
          <p:cNvSpPr txBox="1"/>
          <p:nvPr/>
        </p:nvSpPr>
        <p:spPr>
          <a:xfrm>
            <a:off x="428604" y="2285984"/>
            <a:ext cx="5786478" cy="10772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th-TH" sz="2000" dirty="0">
                <a:latin typeface="TH SarabunIT๙" pitchFamily="34" charset="-34"/>
                <a:cs typeface="TH SarabunIT๙" pitchFamily="34" charset="-34"/>
              </a:rPr>
              <a:t>คำอธิบายภาพกิจกรรมโดยสรุป </a:t>
            </a:r>
            <a:r>
              <a:rPr lang="en-US" sz="2000" dirty="0">
                <a:latin typeface="TH SarabunIT๙" pitchFamily="34" charset="-34"/>
                <a:cs typeface="TH SarabunIT๙" pitchFamily="34" charset="-34"/>
              </a:rPr>
              <a:t>: </a:t>
            </a:r>
            <a:r>
              <a:rPr lang="th-TH" sz="2000" dirty="0">
                <a:latin typeface="TH SarabunIT๙" pitchFamily="34" charset="-34"/>
                <a:cs typeface="TH SarabunIT๙" pitchFamily="34" charset="-34"/>
              </a:rPr>
              <a:t>กิจกรรม วันที่ทำกิจกรรม สถานที่ ผู้เข้าร่วมกิจกรรม และผลการปฏิบัติ  </a:t>
            </a:r>
          </a:p>
          <a:p>
            <a:endParaRPr lang="th-TH" sz="2400" dirty="0"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2874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moi\Pictures\S__190874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1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6" t="18882" r="4929" b="2414"/>
          <a:stretch/>
        </p:blipFill>
        <p:spPr bwMode="auto">
          <a:xfrm>
            <a:off x="-9810" y="5236690"/>
            <a:ext cx="6867809" cy="4001095"/>
          </a:xfrm>
          <a:prstGeom prst="rect">
            <a:avLst/>
          </a:prstGeom>
          <a:gradFill>
            <a:gsLst>
              <a:gs pos="28000">
                <a:srgbClr val="FFDD76">
                  <a:alpha val="19000"/>
                </a:srgbClr>
              </a:gs>
              <a:gs pos="0">
                <a:srgbClr val="FFC000"/>
              </a:gs>
              <a:gs pos="100000">
                <a:schemeClr val="bg1"/>
              </a:gs>
            </a:gsLst>
            <a:lin ang="16200000" scaled="1"/>
          </a:gradFill>
        </p:spPr>
      </p:pic>
      <p:sp>
        <p:nvSpPr>
          <p:cNvPr id="7" name="สี่เหลี่ยมผืนผ้า 6"/>
          <p:cNvSpPr/>
          <p:nvPr/>
        </p:nvSpPr>
        <p:spPr>
          <a:xfrm>
            <a:off x="-9810" y="5236690"/>
            <a:ext cx="6877837" cy="4021702"/>
          </a:xfrm>
          <a:prstGeom prst="rect">
            <a:avLst/>
          </a:prstGeom>
          <a:gradFill flip="none" rotWithShape="1">
            <a:gsLst>
              <a:gs pos="24000">
                <a:srgbClr val="FFDD76">
                  <a:alpha val="56000"/>
                </a:srgbClr>
              </a:gs>
              <a:gs pos="0">
                <a:srgbClr val="FFC000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 rot="10800000">
            <a:off x="-19838" y="1"/>
            <a:ext cx="6877837" cy="4021702"/>
          </a:xfrm>
          <a:prstGeom prst="rect">
            <a:avLst/>
          </a:prstGeom>
          <a:gradFill flip="none" rotWithShape="1">
            <a:gsLst>
              <a:gs pos="10000">
                <a:srgbClr val="FFDD76">
                  <a:alpha val="56000"/>
                </a:srgbClr>
              </a:gs>
              <a:gs pos="0">
                <a:srgbClr val="FFC000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436" y="409726"/>
            <a:ext cx="6349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th-TH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ภาพกิจกรรม</a:t>
            </a:r>
            <a:br>
              <a:rPr lang="th-TH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</a:br>
            <a:r>
              <a:rPr lang="th-TH" sz="2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odchasal" panose="02000506000000020004" pitchFamily="2" charset="-34"/>
                <a:cs typeface="TH Kodchasal" panose="02000506000000020004" pitchFamily="2" charset="-34"/>
              </a:rPr>
              <a:t>การฝึกอบรมชุดปฏิบัติการจิตอาสาภัยพิบัติ (ต่อ)</a:t>
            </a:r>
          </a:p>
        </p:txBody>
      </p:sp>
    </p:spTree>
    <p:extLst>
      <p:ext uri="{BB962C8B-B14F-4D97-AF65-F5344CB8AC3E}">
        <p14:creationId xmlns:p14="http://schemas.microsoft.com/office/powerpoint/2010/main" val="1528740200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162</TotalTime>
  <Words>49</Words>
  <Application>Microsoft Office PowerPoint</Application>
  <PresentationFormat>นำเสนอทางหน้าจอ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7" baseType="lpstr">
      <vt:lpstr>Arial</vt:lpstr>
      <vt:lpstr>Calibri</vt:lpstr>
      <vt:lpstr>TH Kodchasal</vt:lpstr>
      <vt:lpstr>TH SarabunIT๙</vt:lpstr>
      <vt:lpstr>ชุดรูปแบบของ Office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DELL_MOI</dc:creator>
  <cp:lastModifiedBy>hp</cp:lastModifiedBy>
  <cp:revision>9</cp:revision>
  <cp:lastPrinted>2020-01-17T07:03:53Z</cp:lastPrinted>
  <dcterms:created xsi:type="dcterms:W3CDTF">2020-01-17T04:15:05Z</dcterms:created>
  <dcterms:modified xsi:type="dcterms:W3CDTF">2020-01-31T04:34:13Z</dcterms:modified>
</cp:coreProperties>
</file>